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B85A-3B7D-0B4E-9E25-DC59C4FEFBC3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866B-38D1-2346-BA22-7C4784C7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2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B85A-3B7D-0B4E-9E25-DC59C4FEFBC3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866B-38D1-2346-BA22-7C4784C7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6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B85A-3B7D-0B4E-9E25-DC59C4FEFBC3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866B-38D1-2346-BA22-7C4784C7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B85A-3B7D-0B4E-9E25-DC59C4FEFBC3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866B-38D1-2346-BA22-7C4784C7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9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B85A-3B7D-0B4E-9E25-DC59C4FEFBC3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866B-38D1-2346-BA22-7C4784C7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3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B85A-3B7D-0B4E-9E25-DC59C4FEFBC3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866B-38D1-2346-BA22-7C4784C7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B85A-3B7D-0B4E-9E25-DC59C4FEFBC3}" type="datetimeFigureOut">
              <a:rPr lang="en-US" smtClean="0"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866B-38D1-2346-BA22-7C4784C7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3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B85A-3B7D-0B4E-9E25-DC59C4FEFBC3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866B-38D1-2346-BA22-7C4784C7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8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B85A-3B7D-0B4E-9E25-DC59C4FEFBC3}" type="datetimeFigureOut">
              <a:rPr lang="en-US" smtClean="0"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866B-38D1-2346-BA22-7C4784C7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9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B85A-3B7D-0B4E-9E25-DC59C4FEFBC3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866B-38D1-2346-BA22-7C4784C7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B85A-3B7D-0B4E-9E25-DC59C4FEFBC3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866B-38D1-2346-BA22-7C4784C7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B85A-3B7D-0B4E-9E25-DC59C4FEFBC3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866B-38D1-2346-BA22-7C4784C77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incas.mrdonn.org/geograph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wsd.net/mmlarsen/files/2008/04/inca-inventions.pdf" TargetMode="External"/><Relationship Id="rId4" Type="http://schemas.openxmlformats.org/officeDocument/2006/relationships/hyperlink" Target="http://incas.mrdonn.org/roads.html" TargetMode="External"/><Relationship Id="rId5" Type="http://schemas.openxmlformats.org/officeDocument/2006/relationships/hyperlink" Target="https://www.youtube.com/watch?v=TZ_79i-KUvE" TargetMode="External"/><Relationship Id="rId6" Type="http://schemas.openxmlformats.org/officeDocument/2006/relationships/hyperlink" Target="http://www.socialstudiesforkids.com/articles/geography/terracefarming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cksters.com/history/inca/government.php" TargetMode="External"/><Relationship Id="rId4" Type="http://schemas.openxmlformats.org/officeDocument/2006/relationships/hyperlink" Target="http://www.britannica.com/biography/Pachacuti-Inca-Yupanqu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sjusd.org/leland/teachers/sgillis/geog/la/inca_astronomy_calenda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5075" y="2416175"/>
            <a:ext cx="5663917" cy="147002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Incas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67" y="0"/>
            <a:ext cx="2647065" cy="280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9953"/>
            <a:ext cx="3758276" cy="2528046"/>
          </a:xfrm>
          <a:prstGeom prst="rect">
            <a:avLst/>
          </a:prstGeom>
        </p:spPr>
      </p:pic>
      <p:pic>
        <p:nvPicPr>
          <p:cNvPr id="6" name="Picture 5" descr="Amazon-Rainforest-0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76" y="3595586"/>
            <a:ext cx="5437355" cy="3262413"/>
          </a:xfrm>
          <a:prstGeom prst="rect">
            <a:avLst/>
          </a:prstGeom>
        </p:spPr>
      </p:pic>
      <p:pic>
        <p:nvPicPr>
          <p:cNvPr id="8" name="Picture 7" descr="camino_inca_4d-_133783919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4"/>
            <a:ext cx="4445000" cy="4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6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7-0610-1717-06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76" y="0"/>
            <a:ext cx="1831824" cy="2348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Directions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2480"/>
            <a:ext cx="7862393" cy="5625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You have been split up into groups. Your task is to learn about your specific </a:t>
            </a:r>
            <a:r>
              <a:rPr lang="en-US" sz="2800" b="1" dirty="0" err="1"/>
              <a:t>M</a:t>
            </a:r>
            <a:r>
              <a:rPr lang="en-US" sz="2800" b="1" dirty="0" err="1" smtClean="0"/>
              <a:t>eso</a:t>
            </a:r>
            <a:r>
              <a:rPr lang="en-US" sz="2800" b="1" dirty="0" smtClean="0"/>
              <a:t>-American</a:t>
            </a:r>
            <a:r>
              <a:rPr lang="en-US" sz="2800" dirty="0" smtClean="0"/>
              <a:t> civilization. To help you, guiding questions and links have been provided. Once complete, you will be in charge of teaching your classmates the information you have learned.</a:t>
            </a:r>
          </a:p>
          <a:p>
            <a:pPr marL="0" indent="0">
              <a:buNone/>
            </a:pPr>
            <a:r>
              <a:rPr lang="en-US" sz="2800" dirty="0" smtClean="0"/>
              <a:t>Steps: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Read information on slides and guiding questions.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Discuss readings and questions with group.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On chart paper, you and your group will take notes on major ideas from your readings and your questions in your own words to help teach class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494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0180" y="274638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Geography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Where did the Incas live?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did geography both                               limit and help the Incas?                                   Be sure to state any                                           specific geographic boundaries!</a:t>
            </a:r>
          </a:p>
          <a:p>
            <a:pPr marL="514350" indent="-514350">
              <a:buAutoNum type="arabicPeriod"/>
            </a:pPr>
            <a:r>
              <a:rPr lang="en-US" dirty="0" smtClean="0"/>
              <a:t>Do geographic boundaries limit or help countries today? Use examples!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678" y="0"/>
            <a:ext cx="3638322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70071"/>
            <a:ext cx="70379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3"/>
              </a:rPr>
              <a:t>http://incas.mrdonn.org/geography.html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2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Technology and Innovations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38448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Describe two innovations made by the Incas?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were the Incas able to overcome geographic boundaries in order to communicate?</a:t>
            </a:r>
          </a:p>
          <a:p>
            <a:pPr marL="0" indent="0">
              <a:buNone/>
            </a:pPr>
            <a:r>
              <a:rPr lang="en-US" dirty="0" smtClean="0"/>
              <a:t>3.   Farming was difficult where the Incas lived. Describe the technique they used to solve this problem.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http://blog.wsd.net/mmlarsen/files/2008/04/inca-inventions.pdf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http://incas.mrdonn.org/roads.html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https://www.youtube.com/watch?v=TZ_79i-KUvE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http://www.socialstudiesforkids.com/articles/geography/terracefarming.htm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2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Government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What form of government did the Inca have? Who was in control?</a:t>
            </a:r>
          </a:p>
          <a:p>
            <a:pPr marL="0" indent="0">
              <a:buNone/>
            </a:pPr>
            <a:r>
              <a:rPr lang="en-US" dirty="0" smtClean="0"/>
              <a:t>2. How did the leader maintain control of the </a:t>
            </a:r>
            <a:r>
              <a:rPr lang="en-US" i="1" dirty="0" smtClean="0"/>
              <a:t>empire</a:t>
            </a:r>
            <a:r>
              <a:rPr lang="en-US" dirty="0" smtClean="0"/>
              <a:t>? How was money earned for the government?</a:t>
            </a:r>
          </a:p>
          <a:p>
            <a:pPr marL="0" indent="0">
              <a:buNone/>
            </a:pPr>
            <a:r>
              <a:rPr lang="en-US" dirty="0" smtClean="0"/>
              <a:t>3. Why was there so little crime in the empire?</a:t>
            </a:r>
          </a:p>
          <a:p>
            <a:pPr marL="0" indent="0">
              <a:buNone/>
            </a:pPr>
            <a:r>
              <a:rPr lang="en-US" dirty="0" smtClean="0"/>
              <a:t>4. In your own words, who was Pachacuti and why was he important?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http://www.ducksters.com/history/inca/government.php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http://www.britannica.com/biography/Pachacuti-Inca-Yupanqui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9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Calendar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What was the main reason why the Incas had a calendar (hint- it wasn’t to tell the day of the week!)?</a:t>
            </a:r>
          </a:p>
          <a:p>
            <a:pPr marL="0" indent="0">
              <a:buNone/>
            </a:pPr>
            <a:r>
              <a:rPr lang="en-US" dirty="0" smtClean="0"/>
              <a:t>2. What was the purpose of the lunar calendar?</a:t>
            </a:r>
          </a:p>
          <a:p>
            <a:pPr marL="0" indent="0">
              <a:buNone/>
            </a:pPr>
            <a:r>
              <a:rPr lang="en-US" dirty="0" smtClean="0"/>
              <a:t>3.How advanced or limited do you believe the Incan calendar is?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http://www.sjusd.org/leland/teachers/sgillis/geog/la/inca_astronomy_calendar.pdf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1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396</Words>
  <Application>Microsoft Macintosh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Incas</vt:lpstr>
      <vt:lpstr>Directions</vt:lpstr>
      <vt:lpstr>Geography</vt:lpstr>
      <vt:lpstr>Technology and Innovations</vt:lpstr>
      <vt:lpstr>Government</vt:lpstr>
      <vt:lpstr>Calendar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Incas</dc:title>
  <dc:creator>Andrew Lefer</dc:creator>
  <cp:lastModifiedBy>Andrew Lefer</cp:lastModifiedBy>
  <cp:revision>9</cp:revision>
  <dcterms:created xsi:type="dcterms:W3CDTF">2015-09-15T20:37:36Z</dcterms:created>
  <dcterms:modified xsi:type="dcterms:W3CDTF">2015-09-15T22:42:54Z</dcterms:modified>
</cp:coreProperties>
</file>